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DMC CONET" initials="DC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876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96" y="53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2" d="100"/>
          <a:sy n="42" d="100"/>
        </p:scale>
        <p:origin x="1776" y="48"/>
      </p:cViewPr>
      <p:guideLst>
        <p:guide orient="horz" pos="2158"/>
        <p:guide pos="38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commentAuthors" Target="commentAuthors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32F9C25-5B36-4F37-AFF8-868F0B42FECC}" type="datetime1">
              <a:rPr lang="ko-KR" altLang="en-US"/>
              <a:pPr lvl="0">
                <a:defRPr/>
              </a:pPr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1BB1C0D-8588-49BD-8E44-A4C381EEC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618ADD-2081-43F9-B628-33B9B358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8"/>
            <a:ext cx="12192000" cy="686160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1784350" y="1511300"/>
            <a:ext cx="8623935" cy="3835400"/>
            <a:chOff x="1784350" y="1511300"/>
            <a:chExt cx="8623935" cy="3835400"/>
          </a:xfrm>
          <a:solidFill>
            <a:srgbClr val="FFFFFF">
              <a:alpha val="69804"/>
            </a:srgb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1784350" y="1511300"/>
              <a:ext cx="8623935" cy="3835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2447925" y="2858502"/>
              <a:ext cx="7295515" cy="11080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안전한 온도 </a:t>
              </a:r>
              <a:r>
                <a:rPr lang="en-US" altLang="ko-KR" sz="6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36.5</a:t>
              </a:r>
              <a:r>
                <a:rPr lang="en-US" altLang="ko-KR" sz="6600" b="0" i="0" dirty="0">
                  <a:solidFill>
                    <a:srgbClr val="202124"/>
                  </a:solidFill>
                  <a:effectLst/>
                  <a:latin typeface="Apple SD Gothic Neo"/>
                </a:rPr>
                <a:t>°C</a:t>
              </a:r>
              <a:endPara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TextBox 8"/>
          <p:cNvSpPr txBox="1">
            <a:spLocks/>
          </p:cNvSpPr>
          <p:nvPr/>
        </p:nvSpPr>
        <p:spPr>
          <a:xfrm>
            <a:off x="6965548" y="6154615"/>
            <a:ext cx="4980940" cy="492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z="2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김율곤</a:t>
            </a:r>
            <a:r>
              <a:rPr lang="en-US" altLang="ko-KR" sz="2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오승택</a:t>
            </a:r>
            <a:r>
              <a:rPr lang="en-US" altLang="ko-KR" sz="2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윤지현</a:t>
            </a:r>
            <a:r>
              <a:rPr lang="en-US" altLang="ko-KR" sz="2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이고은</a:t>
            </a:r>
            <a:endParaRPr lang="ko-KR" altLang="en-US" sz="2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73A823-A2D0-45B7-8FFE-231845AC8713}"/>
              </a:ext>
            </a:extLst>
          </p:cNvPr>
          <p:cNvSpPr/>
          <p:nvPr/>
        </p:nvSpPr>
        <p:spPr>
          <a:xfrm>
            <a:off x="1260475" y="969645"/>
            <a:ext cx="9725660" cy="4876800"/>
          </a:xfrm>
          <a:prstGeom prst="rect">
            <a:avLst/>
          </a:prstGeom>
          <a:noFill/>
          <a:ln w="38100">
            <a:solidFill>
              <a:srgbClr val="FAE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944BFE-A061-455C-AD4E-191D4027B9F3}"/>
              </a:ext>
            </a:extLst>
          </p:cNvPr>
          <p:cNvSpPr/>
          <p:nvPr/>
        </p:nvSpPr>
        <p:spPr>
          <a:xfrm>
            <a:off x="455803" y="1196714"/>
            <a:ext cx="11381063" cy="5414855"/>
          </a:xfrm>
          <a:prstGeom prst="roundRect">
            <a:avLst>
              <a:gd name="adj" fmla="val 9386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61E6C-0907-4CF9-8283-2FFB55FF3BA9}"/>
              </a:ext>
            </a:extLst>
          </p:cNvPr>
          <p:cNvSpPr/>
          <p:nvPr/>
        </p:nvSpPr>
        <p:spPr>
          <a:xfrm>
            <a:off x="6196107" y="1470004"/>
            <a:ext cx="4415967" cy="4773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F5A5ED-5BA6-45D6-AECE-2694DE42A3B3}"/>
              </a:ext>
            </a:extLst>
          </p:cNvPr>
          <p:cNvSpPr/>
          <p:nvPr/>
        </p:nvSpPr>
        <p:spPr>
          <a:xfrm>
            <a:off x="1324233" y="1461616"/>
            <a:ext cx="4271028" cy="4782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245"/>
            <a:ext cx="17272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3" descr="C:/Users/zlzls/AppData/Roaming/PolarisOffice/ETemp/24000_19515512/fImage443381321587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25" y="1570762"/>
            <a:ext cx="3910052" cy="4611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36E717-792B-46BC-9E24-82CEAC6D0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997" y="1511948"/>
            <a:ext cx="4197853" cy="4660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CC7597-8100-4CA3-8554-F874694F7AB2}"/>
              </a:ext>
            </a:extLst>
          </p:cNvPr>
          <p:cNvSpPr txBox="1"/>
          <p:nvPr/>
        </p:nvSpPr>
        <p:spPr>
          <a:xfrm>
            <a:off x="846821" y="352574"/>
            <a:ext cx="4664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#Scene_2-2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현황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3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09BCE36-47AE-4FCC-9004-55D505E7B73C}"/>
              </a:ext>
            </a:extLst>
          </p:cNvPr>
          <p:cNvSpPr/>
          <p:nvPr/>
        </p:nvSpPr>
        <p:spPr>
          <a:xfrm>
            <a:off x="723900" y="146774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3824914" y="2852613"/>
            <a:ext cx="370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33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377741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보완 사항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7,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46774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98313" y="1795312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94881" y="2738008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1723645" y="1781420"/>
            <a:ext cx="537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Scene1, 2 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StopPoint</a:t>
            </a:r>
            <a:r>
              <a:rPr lang="ko-KR" altLang="en-US" sz="2400" dirty="0"/>
              <a:t>를 세밀 조절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1723645" y="2724116"/>
            <a:ext cx="5741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Spawner</a:t>
            </a:r>
            <a:r>
              <a:rPr lang="ko-KR" altLang="en-US" sz="2400" dirty="0"/>
              <a:t> 효과를 </a:t>
            </a:r>
            <a:r>
              <a:rPr lang="en-US" altLang="ko-KR" sz="2400" dirty="0"/>
              <a:t>Scene1, Scene2</a:t>
            </a:r>
            <a:r>
              <a:rPr lang="ko-KR" altLang="en-US" sz="2400" dirty="0"/>
              <a:t>에 추가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A2DA3B2-7D35-4D7B-AF36-642CA53990AB}"/>
              </a:ext>
            </a:extLst>
          </p:cNvPr>
          <p:cNvSpPr txBox="1"/>
          <p:nvPr/>
        </p:nvSpPr>
        <p:spPr>
          <a:xfrm>
            <a:off x="1294881" y="3680704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4D63A22-96BB-44A7-BE6A-5B2A96B1590E}"/>
              </a:ext>
            </a:extLst>
          </p:cNvPr>
          <p:cNvSpPr txBox="1"/>
          <p:nvPr/>
        </p:nvSpPr>
        <p:spPr>
          <a:xfrm>
            <a:off x="1294881" y="4602692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541FA37-6B9D-4E0D-ACE5-F0592B67DB6D}"/>
              </a:ext>
            </a:extLst>
          </p:cNvPr>
          <p:cNvSpPr txBox="1"/>
          <p:nvPr/>
        </p:nvSpPr>
        <p:spPr>
          <a:xfrm>
            <a:off x="1720213" y="3666812"/>
            <a:ext cx="5918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보스 전투의 </a:t>
            </a:r>
            <a:r>
              <a:rPr lang="ko-KR" altLang="en-US" sz="2400" dirty="0" err="1"/>
              <a:t>프리팹을</a:t>
            </a:r>
            <a:r>
              <a:rPr lang="ko-KR" altLang="en-US" sz="2400" dirty="0"/>
              <a:t> 변경</a:t>
            </a:r>
            <a:r>
              <a:rPr lang="en-US" altLang="ko-KR" sz="2400" dirty="0"/>
              <a:t>,</a:t>
            </a:r>
            <a:r>
              <a:rPr lang="ko-KR" altLang="en-US" sz="2400" dirty="0"/>
              <a:t> 마스크 움직임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67FD1A55-52BA-4C99-AE7E-615CD273A27D}"/>
              </a:ext>
            </a:extLst>
          </p:cNvPr>
          <p:cNvSpPr txBox="1"/>
          <p:nvPr/>
        </p:nvSpPr>
        <p:spPr>
          <a:xfrm>
            <a:off x="1723645" y="458880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마지막 영상 실행</a:t>
            </a:r>
          </a:p>
        </p:txBody>
      </p:sp>
    </p:spTree>
    <p:extLst>
      <p:ext uri="{BB962C8B-B14F-4D97-AF65-F5344CB8AC3E}">
        <p14:creationId xmlns:p14="http://schemas.microsoft.com/office/powerpoint/2010/main" val="264725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9A1075-7C9F-417B-8C8C-A5B1DA5C5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9" t="3192" r="1059" b="7225"/>
          <a:stretch/>
        </p:blipFill>
        <p:spPr>
          <a:xfrm>
            <a:off x="-153962" y="0"/>
            <a:ext cx="12345962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E326E2-C9E5-4125-8E23-84A4BEEAF7E5}"/>
              </a:ext>
            </a:extLst>
          </p:cNvPr>
          <p:cNvSpPr/>
          <p:nvPr/>
        </p:nvSpPr>
        <p:spPr>
          <a:xfrm>
            <a:off x="2776756" y="1652631"/>
            <a:ext cx="6686026" cy="37582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85500-4E1F-415A-B559-10D1577A5CF0}"/>
              </a:ext>
            </a:extLst>
          </p:cNvPr>
          <p:cNvSpPr txBox="1"/>
          <p:nvPr/>
        </p:nvSpPr>
        <p:spPr>
          <a:xfrm>
            <a:off x="4276155" y="2921168"/>
            <a:ext cx="3687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71589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3781903" y="407950"/>
            <a:ext cx="3700046" cy="835012"/>
            <a:chOff x="389354" y="589822"/>
            <a:chExt cx="3700046" cy="835012"/>
          </a:xfrm>
          <a:solidFill>
            <a:srgbClr val="FFFFFF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89822"/>
              <a:ext cx="3700046" cy="823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593837"/>
              <a:ext cx="3344144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905194" y="1318463"/>
            <a:ext cx="6908215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3550207" y="1920578"/>
            <a:ext cx="4067460" cy="690146"/>
            <a:chOff x="440154" y="2095500"/>
            <a:chExt cx="4067460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역할 분배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3550207" y="2882340"/>
            <a:ext cx="2432397" cy="690146"/>
            <a:chOff x="440154" y="2095500"/>
            <a:chExt cx="2432397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기획의도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3577270" y="3844102"/>
            <a:ext cx="2716833" cy="690146"/>
            <a:chOff x="440154" y="2095500"/>
            <a:chExt cx="2716833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1905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Flow Chart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3554124" y="4799637"/>
            <a:ext cx="2890855" cy="690146"/>
            <a:chOff x="440154" y="2095500"/>
            <a:chExt cx="2890855" cy="6901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61378"/>
              <a:ext cx="2079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스타일 전이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8DBB78-1F54-4407-9780-590697CC96EB}"/>
              </a:ext>
            </a:extLst>
          </p:cNvPr>
          <p:cNvGrpSpPr/>
          <p:nvPr/>
        </p:nvGrpSpPr>
        <p:grpSpPr>
          <a:xfrm>
            <a:off x="8007409" y="1950875"/>
            <a:ext cx="2531783" cy="690146"/>
            <a:chOff x="440154" y="2095500"/>
            <a:chExt cx="2531783" cy="69014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2CE061A-DF14-4CEC-A75E-1EF6741C6F2F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EF56F-4CCA-44E2-939A-E7629CE82FAD}"/>
                </a:ext>
              </a:extLst>
            </p:cNvPr>
            <p:cNvSpPr txBox="1"/>
            <p:nvPr/>
          </p:nvSpPr>
          <p:spPr>
            <a:xfrm>
              <a:off x="561448" y="2117408"/>
              <a:ext cx="44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9094DE-BD97-4345-B944-E2F11B48FE2F}"/>
                </a:ext>
              </a:extLst>
            </p:cNvPr>
            <p:cNvSpPr txBox="1"/>
            <p:nvPr/>
          </p:nvSpPr>
          <p:spPr>
            <a:xfrm>
              <a:off x="1251594" y="2178963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구현 현황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C20039-27D3-473E-8F97-42D53C3ED38B}"/>
              </a:ext>
            </a:extLst>
          </p:cNvPr>
          <p:cNvSpPr/>
          <p:nvPr/>
        </p:nvSpPr>
        <p:spPr>
          <a:xfrm>
            <a:off x="8389" y="1"/>
            <a:ext cx="2902591" cy="6858000"/>
          </a:xfrm>
          <a:prstGeom prst="rect">
            <a:avLst/>
          </a:prstGeom>
          <a:solidFill>
            <a:srgbClr val="41C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6380"/>
              </a:highlight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53340A-A181-4A47-8E7F-70AE3672560E}"/>
              </a:ext>
            </a:extLst>
          </p:cNvPr>
          <p:cNvGrpSpPr/>
          <p:nvPr/>
        </p:nvGrpSpPr>
        <p:grpSpPr>
          <a:xfrm>
            <a:off x="7992651" y="2884863"/>
            <a:ext cx="2531783" cy="690146"/>
            <a:chOff x="440154" y="2095500"/>
            <a:chExt cx="2531783" cy="69014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BCE9C42-A086-478F-8D3E-165F17A8E971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BD0645-6F13-4FAD-B9CB-0B21B6A8E070}"/>
                </a:ext>
              </a:extLst>
            </p:cNvPr>
            <p:cNvSpPr txBox="1"/>
            <p:nvPr/>
          </p:nvSpPr>
          <p:spPr>
            <a:xfrm>
              <a:off x="561448" y="2117408"/>
              <a:ext cx="44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8E0635-08C0-4873-8A94-A45262BB05F6}"/>
                </a:ext>
              </a:extLst>
            </p:cNvPr>
            <p:cNvSpPr txBox="1"/>
            <p:nvPr/>
          </p:nvSpPr>
          <p:spPr>
            <a:xfrm>
              <a:off x="1251594" y="2178963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 영상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46B8912-16D9-4500-BBE9-7FCB2F17B66F}"/>
              </a:ext>
            </a:extLst>
          </p:cNvPr>
          <p:cNvGrpSpPr/>
          <p:nvPr/>
        </p:nvGrpSpPr>
        <p:grpSpPr>
          <a:xfrm>
            <a:off x="7987678" y="3818851"/>
            <a:ext cx="2531783" cy="690146"/>
            <a:chOff x="440154" y="2095500"/>
            <a:chExt cx="2531783" cy="69014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F1214DF-17D3-427F-9FA7-EAF42AB35244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33BA41-2114-455D-A5EA-6E5E22C094E7}"/>
                </a:ext>
              </a:extLst>
            </p:cNvPr>
            <p:cNvSpPr txBox="1"/>
            <p:nvPr/>
          </p:nvSpPr>
          <p:spPr>
            <a:xfrm>
              <a:off x="561448" y="2117408"/>
              <a:ext cx="44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BF3EE7-38D5-4DEF-9B14-AEA48A33D267}"/>
                </a:ext>
              </a:extLst>
            </p:cNvPr>
            <p:cNvSpPr txBox="1"/>
            <p:nvPr/>
          </p:nvSpPr>
          <p:spPr>
            <a:xfrm>
              <a:off x="1251594" y="2178963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보완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796488" y="392485"/>
            <a:ext cx="369203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역할 분배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3900" y="197937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66800" y="1580090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1228797" y="1723769"/>
            <a:ext cx="15937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조 팀원</a:t>
            </a:r>
            <a:endParaRPr lang="ko-KR" altLang="en-US" sz="3200" spc="-3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1382203" y="2625823"/>
            <a:ext cx="8386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/>
              <a:buChar char="l"/>
              <a:defRPr/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378771" y="3568519"/>
            <a:ext cx="8386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/>
              <a:buChar char="l"/>
              <a:defRPr/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1807534" y="2611931"/>
            <a:ext cx="56848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/>
              <a:t>김율곤 </a:t>
            </a:r>
            <a:r>
              <a:rPr lang="en-US" altLang="ko-KR" sz="2400"/>
              <a:t>- </a:t>
            </a:r>
            <a:r>
              <a:rPr lang="ko-KR" altLang="en-US" sz="2400"/>
              <a:t>메인 개발자를 맡아 제작 및 총괄</a:t>
            </a:r>
            <a:r>
              <a:rPr lang="en-US" altLang="ko-KR" sz="2400"/>
              <a:t> </a:t>
            </a:r>
            <a:endParaRPr lang="en-US" altLang="ko-KR" sz="2400"/>
          </a:p>
        </p:txBody>
      </p:sp>
      <p:sp>
        <p:nvSpPr>
          <p:cNvPr id="13" name="TextBox 15"/>
          <p:cNvSpPr txBox="1"/>
          <p:nvPr/>
        </p:nvSpPr>
        <p:spPr>
          <a:xfrm>
            <a:off x="1807535" y="3554627"/>
            <a:ext cx="81820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/>
              <a:t>오승택 </a:t>
            </a:r>
            <a:r>
              <a:rPr lang="en-US" altLang="ko-KR" sz="2400"/>
              <a:t>- </a:t>
            </a:r>
            <a:r>
              <a:rPr lang="ko-KR" altLang="en-US" sz="2400"/>
              <a:t>서브 개발자를 맡아 그래핑을 이용한 몬스터 전투 </a:t>
            </a:r>
            <a:endParaRPr lang="ko-KR" altLang="en-US" sz="2400"/>
          </a:p>
        </p:txBody>
      </p:sp>
      <p:sp>
        <p:nvSpPr>
          <p:cNvPr id="15" name="TextBox 11"/>
          <p:cNvSpPr txBox="1"/>
          <p:nvPr/>
        </p:nvSpPr>
        <p:spPr>
          <a:xfrm>
            <a:off x="1378771" y="4511215"/>
            <a:ext cx="8386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/>
              <a:buChar char="l"/>
              <a:defRPr/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378771" y="5433203"/>
            <a:ext cx="8386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/>
              <a:buChar char="l"/>
              <a:defRPr/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804103" y="4497323"/>
            <a:ext cx="630012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/>
              <a:t>윤지현 </a:t>
            </a:r>
            <a:r>
              <a:rPr lang="en-US" altLang="ko-KR" sz="2400"/>
              <a:t>-  3D</a:t>
            </a:r>
            <a:r>
              <a:rPr lang="ko-KR" altLang="en-US" sz="2400"/>
              <a:t>모델링 제작</a:t>
            </a:r>
            <a:r>
              <a:rPr lang="en-US" altLang="ko-KR" sz="2400"/>
              <a:t>,  2/3D</a:t>
            </a:r>
            <a:r>
              <a:rPr lang="ko-KR" altLang="en-US" sz="2400"/>
              <a:t>그래픽 디자인</a:t>
            </a:r>
            <a:endParaRPr lang="ko-KR" altLang="en-US" sz="2400"/>
          </a:p>
        </p:txBody>
      </p:sp>
      <p:sp>
        <p:nvSpPr>
          <p:cNvPr id="18" name="TextBox 15"/>
          <p:cNvSpPr txBox="1"/>
          <p:nvPr/>
        </p:nvSpPr>
        <p:spPr>
          <a:xfrm>
            <a:off x="1807535" y="5419311"/>
            <a:ext cx="95253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/>
              <a:t>이고은 </a:t>
            </a:r>
            <a:r>
              <a:rPr lang="en-US" altLang="ko-KR" sz="2400"/>
              <a:t>- </a:t>
            </a:r>
            <a:r>
              <a:rPr lang="ko-KR" altLang="en-US" sz="2400"/>
              <a:t>서브 개발자를 맡아 캐비닛 사용한 </a:t>
            </a:r>
            <a:r>
              <a:rPr lang="en-US" altLang="ko-KR" sz="2400"/>
              <a:t>3D</a:t>
            </a:r>
            <a:r>
              <a:rPr lang="ko-KR" altLang="en-US" sz="2400"/>
              <a:t>모델 생성 및 인터랙션</a:t>
            </a: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6A949B-0883-4927-BFCF-BA8421D10312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3A894BB-4B35-4086-8EDF-435766F7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36" y="1298574"/>
            <a:ext cx="3852396" cy="48547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0698CD-6386-4219-93FF-F8C71998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90" y="1298574"/>
            <a:ext cx="3880106" cy="4964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039484-3B2C-4F2D-8D50-CAB6208F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294" y="1298574"/>
            <a:ext cx="3852396" cy="4854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768DBB-C671-464B-94BD-E79ABB33CD7A}"/>
              </a:ext>
            </a:extLst>
          </p:cNvPr>
          <p:cNvSpPr txBox="1"/>
          <p:nvPr/>
        </p:nvSpPr>
        <p:spPr>
          <a:xfrm>
            <a:off x="885106" y="3853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59573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4AC130-63C4-433E-8179-B4E7D0E0F1D1}"/>
              </a:ext>
            </a:extLst>
          </p:cNvPr>
          <p:cNvSpPr/>
          <p:nvPr/>
        </p:nvSpPr>
        <p:spPr>
          <a:xfrm>
            <a:off x="744220" y="1489710"/>
            <a:ext cx="2168525" cy="641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</a:rPr>
              <a:t>시작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4249C3-2E69-46EC-BAA4-CDEF5D1101BD}"/>
              </a:ext>
            </a:extLst>
          </p:cNvPr>
          <p:cNvSpPr/>
          <p:nvPr/>
        </p:nvSpPr>
        <p:spPr>
          <a:xfrm>
            <a:off x="755015" y="2718435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마르크를 쓰지 않은 사람이 다가옴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17C7E9-A29E-4A18-8DD2-3A2E45975F6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9AD135-347F-451E-8304-32B72BBD010A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6C00A44E-B398-458F-9F99-19363A3477AE}"/>
              </a:ext>
            </a:extLst>
          </p:cNvPr>
          <p:cNvSpPr txBox="1"/>
          <p:nvPr/>
        </p:nvSpPr>
        <p:spPr>
          <a:xfrm>
            <a:off x="101600" y="182245"/>
            <a:ext cx="17272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E4536D-4370-44CF-8D82-5F435BF5178E}"/>
              </a:ext>
            </a:extLst>
          </p:cNvPr>
          <p:cNvSpPr/>
          <p:nvPr/>
        </p:nvSpPr>
        <p:spPr>
          <a:xfrm>
            <a:off x="755015" y="3738245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3">
                    <a:lumMod val="10000"/>
                  </a:schemeClr>
                </a:solidFill>
              </a:rPr>
              <a:t>Player</a:t>
            </a: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가 마스크를 건내 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39F00F-4952-4994-90CD-78CB0D3D9A52}"/>
              </a:ext>
            </a:extLst>
          </p:cNvPr>
          <p:cNvSpPr/>
          <p:nvPr/>
        </p:nvSpPr>
        <p:spPr>
          <a:xfrm>
            <a:off x="744220" y="5756170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안내문구를 띄움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23572F-9770-4625-A390-713174E6A3EC}"/>
              </a:ext>
            </a:extLst>
          </p:cNvPr>
          <p:cNvSpPr/>
          <p:nvPr/>
        </p:nvSpPr>
        <p:spPr>
          <a:xfrm>
            <a:off x="776180" y="4736360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마스크를 받으면</a:t>
            </a:r>
            <a:endParaRPr lang="en-US" altLang="ko-KR" dirty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사람이 사라짐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AB0919-0B75-4500-9A66-F7A08C16D141}"/>
              </a:ext>
            </a:extLst>
          </p:cNvPr>
          <p:cNvSpPr/>
          <p:nvPr/>
        </p:nvSpPr>
        <p:spPr>
          <a:xfrm>
            <a:off x="3657600" y="1496060"/>
            <a:ext cx="2197100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accent3">
                    <a:lumMod val="10000"/>
                  </a:schemeClr>
                </a:solidFill>
              </a:rPr>
              <a:t>마스크를 받은 사람이 </a:t>
            </a:r>
            <a:r>
              <a:rPr lang="en-US" altLang="ko-KR" dirty="0">
                <a:solidFill>
                  <a:schemeClr val="accent3">
                    <a:lumMod val="10000"/>
                  </a:schemeClr>
                </a:solidFill>
              </a:rPr>
              <a:t>Scene_2</a:t>
            </a: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로 이동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88FDC8-FA68-48AB-8C52-CF91A1E6E4D0}"/>
              </a:ext>
            </a:extLst>
          </p:cNvPr>
          <p:cNvSpPr/>
          <p:nvPr/>
        </p:nvSpPr>
        <p:spPr>
          <a:xfrm>
            <a:off x="3657600" y="3735705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발열 측정기로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696DC0-3488-41D7-865D-4DA94C171A4F}"/>
              </a:ext>
            </a:extLst>
          </p:cNvPr>
          <p:cNvSpPr/>
          <p:nvPr/>
        </p:nvSpPr>
        <p:spPr>
          <a:xfrm>
            <a:off x="3657600" y="4758055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화면에 온도 띄움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6F794-914F-45BA-9524-1B62E68F0153}"/>
              </a:ext>
            </a:extLst>
          </p:cNvPr>
          <p:cNvSpPr/>
          <p:nvPr/>
        </p:nvSpPr>
        <p:spPr>
          <a:xfrm>
            <a:off x="3657600" y="5775960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손 소독제 사용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5F5CFC-9FC3-4BF5-B282-2E05C46570DE}"/>
              </a:ext>
            </a:extLst>
          </p:cNvPr>
          <p:cNvSpPr/>
          <p:nvPr/>
        </p:nvSpPr>
        <p:spPr>
          <a:xfrm>
            <a:off x="6554936" y="3445186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사이렌 울림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5D7692-C3E1-43E5-A58D-E772A3C737B3}"/>
              </a:ext>
            </a:extLst>
          </p:cNvPr>
          <p:cNvSpPr/>
          <p:nvPr/>
        </p:nvSpPr>
        <p:spPr>
          <a:xfrm>
            <a:off x="6499056" y="2171880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배경 어두워 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AA8E9E-7AF1-4557-993A-0411838C2A61}"/>
              </a:ext>
            </a:extLst>
          </p:cNvPr>
          <p:cNvSpPr/>
          <p:nvPr/>
        </p:nvSpPr>
        <p:spPr>
          <a:xfrm>
            <a:off x="6560185" y="4718492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3">
                    <a:lumMod val="10000"/>
                  </a:schemeClr>
                </a:solidFill>
              </a:rPr>
              <a:t>Player</a:t>
            </a: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가 손소독제 획득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AC3CEC-B8CE-4AA4-ADDB-5144DCDB474D}"/>
              </a:ext>
            </a:extLst>
          </p:cNvPr>
          <p:cNvSpPr/>
          <p:nvPr/>
        </p:nvSpPr>
        <p:spPr>
          <a:xfrm>
            <a:off x="9462135" y="1932253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보스와 전투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327C1F-23E7-49A2-92C7-7C31F942EADD}"/>
              </a:ext>
            </a:extLst>
          </p:cNvPr>
          <p:cNvSpPr/>
          <p:nvPr/>
        </p:nvSpPr>
        <p:spPr>
          <a:xfrm>
            <a:off x="9462135" y="3164280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보스 사망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C2B201-9D15-4372-A138-B8CF7ADD93B1}"/>
              </a:ext>
            </a:extLst>
          </p:cNvPr>
          <p:cNvSpPr/>
          <p:nvPr/>
        </p:nvSpPr>
        <p:spPr>
          <a:xfrm>
            <a:off x="9447530" y="4388803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영상 재생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A3D9A9-E523-4738-8F3F-44BC6D06B6A7}"/>
              </a:ext>
            </a:extLst>
          </p:cNvPr>
          <p:cNvSpPr/>
          <p:nvPr/>
        </p:nvSpPr>
        <p:spPr>
          <a:xfrm>
            <a:off x="9492932" y="5684083"/>
            <a:ext cx="2168525" cy="641985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3">
                    <a:lumMod val="10000"/>
                  </a:schemeClr>
                </a:solidFill>
              </a:rPr>
              <a:t>Fade Out </a:t>
            </a: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후 종료</a:t>
            </a:r>
            <a:r>
              <a:rPr lang="en-US" altLang="ko-KR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endParaRPr lang="ko-KR" alt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B559AA0-9B62-42BB-982A-64D4EAB81FEA}"/>
              </a:ext>
            </a:extLst>
          </p:cNvPr>
          <p:cNvSpPr/>
          <p:nvPr/>
        </p:nvSpPr>
        <p:spPr>
          <a:xfrm>
            <a:off x="3491230" y="2322830"/>
            <a:ext cx="2432050" cy="8001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F50EE8-6178-44EB-95AD-63C7749E5D77}"/>
              </a:ext>
            </a:extLst>
          </p:cNvPr>
          <p:cNvSpPr txBox="1"/>
          <p:nvPr/>
        </p:nvSpPr>
        <p:spPr>
          <a:xfrm>
            <a:off x="3958590" y="2392045"/>
            <a:ext cx="156527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일반 사람이 들어오는가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33133388-E2C1-40F9-A894-ABC840CA9678}"/>
              </a:ext>
            </a:extLst>
          </p:cNvPr>
          <p:cNvSpPr txBox="1"/>
          <p:nvPr/>
        </p:nvSpPr>
        <p:spPr>
          <a:xfrm>
            <a:off x="755015" y="2452370"/>
            <a:ext cx="17272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Scene_1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정문</a:t>
            </a:r>
          </a:p>
        </p:txBody>
      </p:sp>
      <p:sp>
        <p:nvSpPr>
          <p:cNvPr id="27" name="TextBox 7"/>
          <p:cNvSpPr txBox="1">
            <a:spLocks/>
          </p:cNvSpPr>
          <p:nvPr/>
        </p:nvSpPr>
        <p:spPr>
          <a:xfrm>
            <a:off x="3441700" y="2139315"/>
            <a:ext cx="172783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Scene_2</a:t>
            </a:r>
            <a:r>
              <a:rPr lang="ko-KR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-1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로비</a:t>
            </a:r>
          </a:p>
        </p:txBody>
      </p:sp>
      <p:sp>
        <p:nvSpPr>
          <p:cNvPr id="28" name="TextBox 7"/>
          <p:cNvSpPr txBox="1">
            <a:spLocks/>
          </p:cNvSpPr>
          <p:nvPr/>
        </p:nvSpPr>
        <p:spPr>
          <a:xfrm>
            <a:off x="6560185" y="1869248"/>
            <a:ext cx="185356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Scene_2</a:t>
            </a:r>
            <a:r>
              <a:rPr lang="ko-KR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-2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로비(보스)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2EC1C198-3C01-4301-828D-5FC63FA31F32}"/>
              </a:ext>
            </a:extLst>
          </p:cNvPr>
          <p:cNvSpPr/>
          <p:nvPr/>
        </p:nvSpPr>
        <p:spPr>
          <a:xfrm rot="10800000">
            <a:off x="1637665" y="2179955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A0A98717-9106-4102-A517-CD085AAAEC12}"/>
              </a:ext>
            </a:extLst>
          </p:cNvPr>
          <p:cNvSpPr/>
          <p:nvPr/>
        </p:nvSpPr>
        <p:spPr>
          <a:xfrm rot="10800000">
            <a:off x="1628775" y="3404870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2BB9D71E-6457-4AB9-B03E-79E23E721744}"/>
              </a:ext>
            </a:extLst>
          </p:cNvPr>
          <p:cNvSpPr/>
          <p:nvPr/>
        </p:nvSpPr>
        <p:spPr>
          <a:xfrm rot="10800000">
            <a:off x="1602105" y="4424680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A68FB9A8-1D42-4E2F-B233-A9EC12663C45}"/>
              </a:ext>
            </a:extLst>
          </p:cNvPr>
          <p:cNvSpPr/>
          <p:nvPr/>
        </p:nvSpPr>
        <p:spPr>
          <a:xfrm rot="10800000">
            <a:off x="1614805" y="5443220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2C84BA7F-47CC-4661-8939-C71E21DE0DBF}"/>
              </a:ext>
            </a:extLst>
          </p:cNvPr>
          <p:cNvSpPr/>
          <p:nvPr/>
        </p:nvSpPr>
        <p:spPr>
          <a:xfrm>
            <a:off x="3071495" y="1748790"/>
            <a:ext cx="480060" cy="4419600"/>
          </a:xfrm>
          <a:custGeom>
            <a:avLst/>
            <a:gdLst>
              <a:gd name="connsiteX0" fmla="*/ 0 w 480060"/>
              <a:gd name="connsiteY0" fmla="*/ 4290060 h 4450080"/>
              <a:gd name="connsiteX1" fmla="*/ 0 w 480060"/>
              <a:gd name="connsiteY1" fmla="*/ 4450080 h 4450080"/>
              <a:gd name="connsiteX2" fmla="*/ 350520 w 480060"/>
              <a:gd name="connsiteY2" fmla="*/ 4450080 h 4450080"/>
              <a:gd name="connsiteX3" fmla="*/ 350520 w 480060"/>
              <a:gd name="connsiteY3" fmla="*/ 152400 h 4450080"/>
              <a:gd name="connsiteX4" fmla="*/ 403860 w 480060"/>
              <a:gd name="connsiteY4" fmla="*/ 152400 h 4450080"/>
              <a:gd name="connsiteX5" fmla="*/ 480060 w 480060"/>
              <a:gd name="connsiteY5" fmla="*/ 76200 h 4450080"/>
              <a:gd name="connsiteX6" fmla="*/ 403860 w 480060"/>
              <a:gd name="connsiteY6" fmla="*/ 0 h 4450080"/>
              <a:gd name="connsiteX7" fmla="*/ 182880 w 480060"/>
              <a:gd name="connsiteY7" fmla="*/ 0 h 4450080"/>
              <a:gd name="connsiteX8" fmla="*/ 182880 w 480060"/>
              <a:gd name="connsiteY8" fmla="*/ 4290060 h 4450080"/>
              <a:gd name="connsiteX9" fmla="*/ 0 w 480060"/>
              <a:gd name="connsiteY9" fmla="*/ 4290060 h 44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0060" h="4450080">
                <a:moveTo>
                  <a:pt x="0" y="4290060"/>
                </a:moveTo>
                <a:lnTo>
                  <a:pt x="0" y="4450080"/>
                </a:lnTo>
                <a:lnTo>
                  <a:pt x="350520" y="4450080"/>
                </a:lnTo>
                <a:lnTo>
                  <a:pt x="350520" y="152400"/>
                </a:lnTo>
                <a:lnTo>
                  <a:pt x="403860" y="152400"/>
                </a:lnTo>
                <a:lnTo>
                  <a:pt x="480060" y="76200"/>
                </a:lnTo>
                <a:lnTo>
                  <a:pt x="403860" y="0"/>
                </a:lnTo>
                <a:lnTo>
                  <a:pt x="182880" y="0"/>
                </a:lnTo>
                <a:lnTo>
                  <a:pt x="182880" y="4290060"/>
                </a:lnTo>
                <a:lnTo>
                  <a:pt x="0" y="42900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3CE30B2-F6F9-46F1-9874-3C14352348D7}"/>
              </a:ext>
            </a:extLst>
          </p:cNvPr>
          <p:cNvSpPr/>
          <p:nvPr/>
        </p:nvSpPr>
        <p:spPr>
          <a:xfrm rot="10800000">
            <a:off x="4571365" y="3387725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B97D23D1-9F1B-44CA-8F14-63416B7CC04D}"/>
              </a:ext>
            </a:extLst>
          </p:cNvPr>
          <p:cNvSpPr/>
          <p:nvPr/>
        </p:nvSpPr>
        <p:spPr>
          <a:xfrm rot="10800000">
            <a:off x="4569460" y="4420235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B899B335-BEAC-4C3F-8525-2025FD62B35F}"/>
              </a:ext>
            </a:extLst>
          </p:cNvPr>
          <p:cNvSpPr/>
          <p:nvPr/>
        </p:nvSpPr>
        <p:spPr>
          <a:xfrm rot="10800000">
            <a:off x="4569460" y="5443220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1A3B2B6-8E0C-4713-ACEC-20039D308885}"/>
              </a:ext>
            </a:extLst>
          </p:cNvPr>
          <p:cNvSpPr/>
          <p:nvPr/>
        </p:nvSpPr>
        <p:spPr>
          <a:xfrm>
            <a:off x="6043295" y="2252345"/>
            <a:ext cx="430530" cy="500689"/>
          </a:xfrm>
          <a:custGeom>
            <a:avLst/>
            <a:gdLst>
              <a:gd name="connsiteX0" fmla="*/ 381000 w 480060"/>
              <a:gd name="connsiteY0" fmla="*/ 0 h 662940"/>
              <a:gd name="connsiteX1" fmla="*/ 480060 w 480060"/>
              <a:gd name="connsiteY1" fmla="*/ 91440 h 662940"/>
              <a:gd name="connsiteX2" fmla="*/ 388620 w 480060"/>
              <a:gd name="connsiteY2" fmla="*/ 182880 h 662940"/>
              <a:gd name="connsiteX3" fmla="*/ 175260 w 480060"/>
              <a:gd name="connsiteY3" fmla="*/ 182880 h 662940"/>
              <a:gd name="connsiteX4" fmla="*/ 175260 w 480060"/>
              <a:gd name="connsiteY4" fmla="*/ 662940 h 662940"/>
              <a:gd name="connsiteX5" fmla="*/ 30480 w 480060"/>
              <a:gd name="connsiteY5" fmla="*/ 662940 h 662940"/>
              <a:gd name="connsiteX6" fmla="*/ 0 w 480060"/>
              <a:gd name="connsiteY6" fmla="*/ 662940 h 662940"/>
              <a:gd name="connsiteX7" fmla="*/ 0 w 480060"/>
              <a:gd name="connsiteY7" fmla="*/ 7620 h 662940"/>
              <a:gd name="connsiteX8" fmla="*/ 381000 w 480060"/>
              <a:gd name="connsiteY8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" h="662940">
                <a:moveTo>
                  <a:pt x="381000" y="0"/>
                </a:moveTo>
                <a:lnTo>
                  <a:pt x="480060" y="91440"/>
                </a:lnTo>
                <a:lnTo>
                  <a:pt x="388620" y="182880"/>
                </a:lnTo>
                <a:lnTo>
                  <a:pt x="175260" y="182880"/>
                </a:lnTo>
                <a:lnTo>
                  <a:pt x="175260" y="662940"/>
                </a:lnTo>
                <a:lnTo>
                  <a:pt x="30480" y="662940"/>
                </a:lnTo>
                <a:lnTo>
                  <a:pt x="0" y="662940"/>
                </a:lnTo>
                <a:lnTo>
                  <a:pt x="0" y="7620"/>
                </a:lnTo>
                <a:lnTo>
                  <a:pt x="3810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20526B41-835E-40A7-A835-9FED11CDEFE8}"/>
              </a:ext>
            </a:extLst>
          </p:cNvPr>
          <p:cNvSpPr txBox="1"/>
          <p:nvPr/>
        </p:nvSpPr>
        <p:spPr>
          <a:xfrm>
            <a:off x="5512117" y="2252345"/>
            <a:ext cx="76708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DF120BCF-D0F5-4A87-BAD7-47509D3A8A39}"/>
              </a:ext>
            </a:extLst>
          </p:cNvPr>
          <p:cNvSpPr/>
          <p:nvPr/>
        </p:nvSpPr>
        <p:spPr>
          <a:xfrm rot="10800000">
            <a:off x="7473950" y="2967163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ED051575-C3BB-46FD-98E1-02AD9083BAA5}"/>
              </a:ext>
            </a:extLst>
          </p:cNvPr>
          <p:cNvSpPr/>
          <p:nvPr/>
        </p:nvSpPr>
        <p:spPr>
          <a:xfrm rot="10800000">
            <a:off x="7438707" y="4196390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024A9E50-E876-48BF-8BB7-54EBD595A392}"/>
              </a:ext>
            </a:extLst>
          </p:cNvPr>
          <p:cNvSpPr/>
          <p:nvPr/>
        </p:nvSpPr>
        <p:spPr>
          <a:xfrm>
            <a:off x="8917305" y="2174876"/>
            <a:ext cx="412750" cy="2942408"/>
          </a:xfrm>
          <a:custGeom>
            <a:avLst/>
            <a:gdLst>
              <a:gd name="connsiteX0" fmla="*/ 0 w 480060"/>
              <a:gd name="connsiteY0" fmla="*/ 4290060 h 4450080"/>
              <a:gd name="connsiteX1" fmla="*/ 0 w 480060"/>
              <a:gd name="connsiteY1" fmla="*/ 4450080 h 4450080"/>
              <a:gd name="connsiteX2" fmla="*/ 350520 w 480060"/>
              <a:gd name="connsiteY2" fmla="*/ 4450080 h 4450080"/>
              <a:gd name="connsiteX3" fmla="*/ 350520 w 480060"/>
              <a:gd name="connsiteY3" fmla="*/ 152400 h 4450080"/>
              <a:gd name="connsiteX4" fmla="*/ 403860 w 480060"/>
              <a:gd name="connsiteY4" fmla="*/ 152400 h 4450080"/>
              <a:gd name="connsiteX5" fmla="*/ 480060 w 480060"/>
              <a:gd name="connsiteY5" fmla="*/ 76200 h 4450080"/>
              <a:gd name="connsiteX6" fmla="*/ 403860 w 480060"/>
              <a:gd name="connsiteY6" fmla="*/ 0 h 4450080"/>
              <a:gd name="connsiteX7" fmla="*/ 182880 w 480060"/>
              <a:gd name="connsiteY7" fmla="*/ 0 h 4450080"/>
              <a:gd name="connsiteX8" fmla="*/ 182880 w 480060"/>
              <a:gd name="connsiteY8" fmla="*/ 4290060 h 4450080"/>
              <a:gd name="connsiteX9" fmla="*/ 0 w 480060"/>
              <a:gd name="connsiteY9" fmla="*/ 4290060 h 44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0060" h="4450080">
                <a:moveTo>
                  <a:pt x="0" y="4290060"/>
                </a:moveTo>
                <a:lnTo>
                  <a:pt x="0" y="4450080"/>
                </a:lnTo>
                <a:lnTo>
                  <a:pt x="350520" y="4450080"/>
                </a:lnTo>
                <a:lnTo>
                  <a:pt x="350520" y="152400"/>
                </a:lnTo>
                <a:lnTo>
                  <a:pt x="403860" y="152400"/>
                </a:lnTo>
                <a:lnTo>
                  <a:pt x="480060" y="76200"/>
                </a:lnTo>
                <a:lnTo>
                  <a:pt x="403860" y="0"/>
                </a:lnTo>
                <a:lnTo>
                  <a:pt x="182880" y="0"/>
                </a:lnTo>
                <a:lnTo>
                  <a:pt x="182880" y="4290060"/>
                </a:lnTo>
                <a:lnTo>
                  <a:pt x="0" y="42900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6D41E11-827F-4FC0-AE33-F1163DA0B5A7}"/>
              </a:ext>
            </a:extLst>
          </p:cNvPr>
          <p:cNvSpPr txBox="1"/>
          <p:nvPr/>
        </p:nvSpPr>
        <p:spPr>
          <a:xfrm>
            <a:off x="4399280" y="3228975"/>
            <a:ext cx="76708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114DBD80-227D-429C-AD72-414FBA36FD15}"/>
              </a:ext>
            </a:extLst>
          </p:cNvPr>
          <p:cNvSpPr/>
          <p:nvPr/>
        </p:nvSpPr>
        <p:spPr>
          <a:xfrm rot="10800000">
            <a:off x="10378439" y="2740660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05145F47-FFEF-42C6-BB30-F7EB0CE074B3}"/>
              </a:ext>
            </a:extLst>
          </p:cNvPr>
          <p:cNvSpPr/>
          <p:nvPr/>
        </p:nvSpPr>
        <p:spPr>
          <a:xfrm rot="10800000">
            <a:off x="10378439" y="3969887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5D705899-6DB0-48BC-8635-67314911E600}"/>
              </a:ext>
            </a:extLst>
          </p:cNvPr>
          <p:cNvSpPr/>
          <p:nvPr/>
        </p:nvSpPr>
        <p:spPr>
          <a:xfrm rot="10800000">
            <a:off x="10378439" y="5255260"/>
            <a:ext cx="335915" cy="28956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07EBD4-6837-4AF9-AD3E-45DEE05D65BE}"/>
              </a:ext>
            </a:extLst>
          </p:cNvPr>
          <p:cNvSpPr txBox="1"/>
          <p:nvPr/>
        </p:nvSpPr>
        <p:spPr>
          <a:xfrm>
            <a:off x="952218" y="360211"/>
            <a:ext cx="2148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Chart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37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6090B-68B8-4DB6-8082-585122C301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7" y="1642628"/>
            <a:ext cx="4346837" cy="21734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9780BC-7115-49E2-9DB0-2E201F978B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100" y="1409582"/>
            <a:ext cx="2068059" cy="2784907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94F710C-3AE9-4155-851B-FFD788042A19}"/>
              </a:ext>
            </a:extLst>
          </p:cNvPr>
          <p:cNvSpPr/>
          <p:nvPr/>
        </p:nvSpPr>
        <p:spPr>
          <a:xfrm>
            <a:off x="4609230" y="1750238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42D6F0AA-429D-4568-B071-BBFAE5555815}"/>
              </a:ext>
            </a:extLst>
          </p:cNvPr>
          <p:cNvSpPr/>
          <p:nvPr/>
        </p:nvSpPr>
        <p:spPr>
          <a:xfrm>
            <a:off x="6737778" y="1739601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C81F903-874F-40CC-BF56-A2F162E49066}"/>
              </a:ext>
            </a:extLst>
          </p:cNvPr>
          <p:cNvSpPr/>
          <p:nvPr/>
        </p:nvSpPr>
        <p:spPr>
          <a:xfrm>
            <a:off x="4616142" y="3879081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30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FF0B34-923D-4C4B-A362-BA0A128380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7" y="3887371"/>
            <a:ext cx="4346837" cy="220725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8DB258-46CC-4217-87F5-4C59C48C6765}"/>
              </a:ext>
            </a:extLst>
          </p:cNvPr>
          <p:cNvSpPr/>
          <p:nvPr/>
        </p:nvSpPr>
        <p:spPr>
          <a:xfrm>
            <a:off x="6811633" y="4329825"/>
            <a:ext cx="4431600" cy="17820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400" spc="-1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2A2AC9-41E2-4A0D-9C2E-EB921D09A620}"/>
              </a:ext>
            </a:extLst>
          </p:cNvPr>
          <p:cNvSpPr txBox="1"/>
          <p:nvPr/>
        </p:nvSpPr>
        <p:spPr>
          <a:xfrm>
            <a:off x="6820022" y="4490700"/>
            <a:ext cx="4296383" cy="4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" lvl="1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22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‘</a:t>
            </a:r>
            <a:r>
              <a:rPr lang="ko-KR" altLang="en-US" sz="22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르누아르</a:t>
            </a:r>
            <a:r>
              <a:rPr lang="en-US" altLang="ko-KR" sz="22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2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피아노 치는 소녀들</a:t>
            </a:r>
            <a:r>
              <a:rPr lang="en-US" altLang="ko-KR" sz="22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2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2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762652-7132-47B6-AEC9-FC72AABCAA02}"/>
              </a:ext>
            </a:extLst>
          </p:cNvPr>
          <p:cNvSpPr txBox="1"/>
          <p:nvPr/>
        </p:nvSpPr>
        <p:spPr>
          <a:xfrm>
            <a:off x="5139036" y="2686517"/>
            <a:ext cx="137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O</a:t>
            </a:r>
            <a:r>
              <a:rPr lang="en-US" altLang="ko-KR" sz="3000" dirty="0">
                <a:ln w="0"/>
                <a:solidFill>
                  <a:srgbClr val="1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bject</a:t>
            </a:r>
            <a:endParaRPr lang="ko-KR" altLang="en-US" sz="3000" kern="1200" dirty="0">
              <a:ln w="0"/>
              <a:solidFill>
                <a:srgbClr val="1C1C1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EDC8D4-963A-4B7A-B963-A5C48B7C7FEC}"/>
              </a:ext>
            </a:extLst>
          </p:cNvPr>
          <p:cNvSpPr txBox="1"/>
          <p:nvPr/>
        </p:nvSpPr>
        <p:spPr>
          <a:xfrm>
            <a:off x="6946850" y="2676074"/>
            <a:ext cx="2237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나눔스퀘어 ExtraBold" panose="020B0600000101010101" pitchFamily="50" charset="-127"/>
              </a:rPr>
              <a:t>S</a:t>
            </a:r>
            <a:r>
              <a:rPr lang="en-US" altLang="ko-KR" sz="3000" dirty="0">
                <a:ln w="0"/>
                <a:solidFill>
                  <a:srgbClr val="1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나눔스퀘어 ExtraBold" panose="020B0600000101010101" pitchFamily="50" charset="-127"/>
              </a:rPr>
              <a:t>t</a:t>
            </a:r>
            <a:r>
              <a:rPr lang="en-US" altLang="ko-KR" sz="3000" dirty="0">
                <a:ln w="0"/>
                <a:solidFill>
                  <a:srgbClr val="1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y</a:t>
            </a:r>
            <a:r>
              <a:rPr lang="en-US" altLang="ko-KR" sz="3000" dirty="0">
                <a:ln w="0"/>
                <a:solidFill>
                  <a:srgbClr val="1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나눔스퀘어 ExtraBold" panose="020B0600000101010101" pitchFamily="50" charset="-127"/>
              </a:rPr>
              <a:t>le</a:t>
            </a:r>
            <a:endParaRPr lang="ko-KR" altLang="en-US" sz="3000" dirty="0">
              <a:ln w="0"/>
              <a:solidFill>
                <a:srgbClr val="1C1C1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7CF4F-CE09-40EF-B130-94E9BA3CD854}"/>
              </a:ext>
            </a:extLst>
          </p:cNvPr>
          <p:cNvSpPr txBox="1"/>
          <p:nvPr/>
        </p:nvSpPr>
        <p:spPr>
          <a:xfrm>
            <a:off x="6903912" y="4887943"/>
            <a:ext cx="4296383" cy="102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8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부드러운 붓 터치와 밝은 색감을 스타일 전이    일상의 편안함을 표현</a:t>
            </a: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2E90B-8BE0-489D-9889-79C0DF31017D}"/>
              </a:ext>
            </a:extLst>
          </p:cNvPr>
          <p:cNvSpPr txBox="1"/>
          <p:nvPr/>
        </p:nvSpPr>
        <p:spPr>
          <a:xfrm>
            <a:off x="5286680" y="4371008"/>
            <a:ext cx="1373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3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나눔스퀘어 ExtraBold" panose="020B0600000101010101" pitchFamily="50" charset="-127"/>
              </a:rPr>
              <a:t>R</a:t>
            </a:r>
            <a:r>
              <a:rPr lang="en-US" altLang="ko-KR" sz="3000" dirty="0">
                <a:ln w="0"/>
                <a:solidFill>
                  <a:srgbClr val="1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나눔스퀘어 ExtraBold" panose="020B0600000101010101" pitchFamily="50" charset="-127"/>
              </a:rPr>
              <a:t>esult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7FD9F6-112C-4998-87E9-6787A0EEFB25}"/>
              </a:ext>
            </a:extLst>
          </p:cNvPr>
          <p:cNvSpPr txBox="1"/>
          <p:nvPr/>
        </p:nvSpPr>
        <p:spPr>
          <a:xfrm>
            <a:off x="901884" y="360211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스타일 전이</a:t>
            </a:r>
          </a:p>
        </p:txBody>
      </p:sp>
    </p:spTree>
    <p:extLst>
      <p:ext uri="{BB962C8B-B14F-4D97-AF65-F5344CB8AC3E}">
        <p14:creationId xmlns:p14="http://schemas.microsoft.com/office/powerpoint/2010/main" val="50383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80EBB04-D732-4181-B636-48F33ECC396D}"/>
              </a:ext>
            </a:extLst>
          </p:cNvPr>
          <p:cNvSpPr/>
          <p:nvPr/>
        </p:nvSpPr>
        <p:spPr>
          <a:xfrm>
            <a:off x="4616142" y="3878014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30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45711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901884" y="360211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스타일 전이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885C1-1CBF-49A4-8410-1EC0ADAA3A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68" y="1641930"/>
            <a:ext cx="4344716" cy="21723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A005E7-78F2-4527-B2DD-7BBB5AEEC2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100" y="1406440"/>
            <a:ext cx="2068057" cy="2796444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CF3D00A2-21D6-45E4-B685-6085BA1DE8E1}"/>
              </a:ext>
            </a:extLst>
          </p:cNvPr>
          <p:cNvSpPr/>
          <p:nvPr/>
        </p:nvSpPr>
        <p:spPr>
          <a:xfrm>
            <a:off x="4607754" y="1747990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7430469-281A-4BB0-A26F-680EF92F81CC}"/>
              </a:ext>
            </a:extLst>
          </p:cNvPr>
          <p:cNvSpPr/>
          <p:nvPr/>
        </p:nvSpPr>
        <p:spPr>
          <a:xfrm>
            <a:off x="6737778" y="1739601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577B28-D27C-40FF-BD16-B1828D3B8A6C}"/>
              </a:ext>
            </a:extLst>
          </p:cNvPr>
          <p:cNvSpPr/>
          <p:nvPr/>
        </p:nvSpPr>
        <p:spPr>
          <a:xfrm>
            <a:off x="6811633" y="4329825"/>
            <a:ext cx="4431600" cy="17820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400" spc="-1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987E6-853F-46F2-B98A-4695478DD703}"/>
              </a:ext>
            </a:extLst>
          </p:cNvPr>
          <p:cNvSpPr txBox="1"/>
          <p:nvPr/>
        </p:nvSpPr>
        <p:spPr>
          <a:xfrm>
            <a:off x="6946849" y="4491353"/>
            <a:ext cx="4034340" cy="1100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" lvl="1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2200" spc="-150" dirty="0"/>
              <a:t>‘</a:t>
            </a:r>
            <a:r>
              <a:rPr lang="ko-KR" altLang="en-US" sz="2200" spc="-150" dirty="0"/>
              <a:t>호랑이와 까치</a:t>
            </a:r>
            <a:r>
              <a:rPr lang="en-US" altLang="ko-KR" sz="2200" spc="-150" dirty="0"/>
              <a:t>’ </a:t>
            </a:r>
            <a:endParaRPr lang="en-US" altLang="ko-KR" sz="2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1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800" spc="-150" dirty="0"/>
              <a:t>무거운 명도와 호랑이  무늬를 스타일 전이 </a:t>
            </a:r>
            <a:r>
              <a:rPr lang="ko-KR" altLang="en-US" spc="-150" dirty="0"/>
              <a:t>보스</a:t>
            </a:r>
            <a:r>
              <a:rPr lang="ko-KR" altLang="en-US" sz="1800" spc="-150" dirty="0"/>
              <a:t> 전투 </a:t>
            </a:r>
            <a:r>
              <a:rPr lang="ko-KR" altLang="en-US" sz="1800" spc="-150" dirty="0" err="1"/>
              <a:t>씬에서의</a:t>
            </a:r>
            <a:r>
              <a:rPr lang="ko-KR" altLang="en-US" sz="1800" spc="-150" dirty="0"/>
              <a:t> 긴장감 조성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B3A767-C560-47B7-AAD2-4A8FDD7E3E31}"/>
              </a:ext>
            </a:extLst>
          </p:cNvPr>
          <p:cNvSpPr txBox="1"/>
          <p:nvPr/>
        </p:nvSpPr>
        <p:spPr>
          <a:xfrm>
            <a:off x="5135811" y="2734007"/>
            <a:ext cx="22374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O</a:t>
            </a:r>
            <a:r>
              <a:rPr lang="en-US" altLang="ko-KR" sz="3000" dirty="0">
                <a:ln w="0"/>
                <a:solidFill>
                  <a:srgbClr val="1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bject</a:t>
            </a:r>
            <a:endParaRPr lang="ko-KR" altLang="en-US" sz="3000" dirty="0">
              <a:ln w="0"/>
              <a:solidFill>
                <a:srgbClr val="1C1C1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65CD52-DB4A-417D-9519-18C433901B49}"/>
              </a:ext>
            </a:extLst>
          </p:cNvPr>
          <p:cNvSpPr txBox="1"/>
          <p:nvPr/>
        </p:nvSpPr>
        <p:spPr>
          <a:xfrm>
            <a:off x="6946850" y="2676074"/>
            <a:ext cx="2237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나눔스퀘어 ExtraBold" panose="020B0600000101010101" pitchFamily="50" charset="-127"/>
              </a:rPr>
              <a:t>S</a:t>
            </a:r>
            <a:r>
              <a:rPr lang="en-US" altLang="ko-KR" sz="3000" dirty="0">
                <a:ln w="0"/>
                <a:solidFill>
                  <a:srgbClr val="1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tyle</a:t>
            </a:r>
            <a:endParaRPr lang="ko-KR" altLang="en-US" sz="3000" dirty="0">
              <a:ln w="0"/>
              <a:solidFill>
                <a:srgbClr val="1C1C1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738E0F-D05E-4104-BC5B-1255BBE762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9" y="3884713"/>
            <a:ext cx="4352955" cy="22072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F33322-EE67-45D4-B8BD-D230D9D8DC28}"/>
              </a:ext>
            </a:extLst>
          </p:cNvPr>
          <p:cNvSpPr txBox="1"/>
          <p:nvPr/>
        </p:nvSpPr>
        <p:spPr>
          <a:xfrm>
            <a:off x="5286680" y="4362619"/>
            <a:ext cx="1373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3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나눔스퀘어 ExtraBold" panose="020B0600000101010101" pitchFamily="50" charset="-127"/>
              </a:rPr>
              <a:t>R</a:t>
            </a:r>
            <a:r>
              <a:rPr lang="en-US" altLang="ko-KR" sz="3000" dirty="0">
                <a:ln w="0"/>
                <a:solidFill>
                  <a:srgbClr val="1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esult</a:t>
            </a:r>
          </a:p>
        </p:txBody>
      </p:sp>
    </p:spTree>
    <p:extLst>
      <p:ext uri="{BB962C8B-B14F-4D97-AF65-F5344CB8AC3E}">
        <p14:creationId xmlns:p14="http://schemas.microsoft.com/office/powerpoint/2010/main" val="153201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C14C3F-AA87-426B-B90E-8BD6B02BE0CC}"/>
              </a:ext>
            </a:extLst>
          </p:cNvPr>
          <p:cNvSpPr/>
          <p:nvPr/>
        </p:nvSpPr>
        <p:spPr>
          <a:xfrm>
            <a:off x="455803" y="1196714"/>
            <a:ext cx="11381063" cy="5414855"/>
          </a:xfrm>
          <a:prstGeom prst="roundRect">
            <a:avLst>
              <a:gd name="adj" fmla="val 9386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62489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46822" y="352574"/>
            <a:ext cx="4243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#Scene_1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현황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635990" y="1426089"/>
            <a:ext cx="3605671" cy="4538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4616B6-C795-4EF4-A821-E9227332D39E}"/>
              </a:ext>
            </a:extLst>
          </p:cNvPr>
          <p:cNvSpPr/>
          <p:nvPr/>
        </p:nvSpPr>
        <p:spPr>
          <a:xfrm>
            <a:off x="4355855" y="1424806"/>
            <a:ext cx="3597283" cy="4532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7C136-0261-428A-8B5A-9776B232AB83}"/>
              </a:ext>
            </a:extLst>
          </p:cNvPr>
          <p:cNvSpPr/>
          <p:nvPr/>
        </p:nvSpPr>
        <p:spPr>
          <a:xfrm>
            <a:off x="8067331" y="1426089"/>
            <a:ext cx="3572567" cy="4532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75A758-7E12-4CE1-8E4C-366319053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70" y="1584544"/>
            <a:ext cx="3370929" cy="4213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B86495-CD40-4B01-82D3-CAD5DA02A0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4" y="1531876"/>
            <a:ext cx="3424281" cy="4213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4B8B0A-7858-4C33-AFC2-546F2464B0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8" y="1584544"/>
            <a:ext cx="3427076" cy="4222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FAE9FE-0114-4D76-88FF-FCD934D6DAB5}"/>
              </a:ext>
            </a:extLst>
          </p:cNvPr>
          <p:cNvSpPr/>
          <p:nvPr/>
        </p:nvSpPr>
        <p:spPr>
          <a:xfrm>
            <a:off x="455803" y="1196714"/>
            <a:ext cx="11381063" cy="5414855"/>
          </a:xfrm>
          <a:prstGeom prst="roundRect">
            <a:avLst>
              <a:gd name="adj" fmla="val 9386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398BAB-5148-4B91-9AF5-460C0D96573A}"/>
              </a:ext>
            </a:extLst>
          </p:cNvPr>
          <p:cNvSpPr/>
          <p:nvPr/>
        </p:nvSpPr>
        <p:spPr>
          <a:xfrm>
            <a:off x="6194066" y="1775552"/>
            <a:ext cx="4415967" cy="45724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45711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2BE011-3D57-4632-A1CE-846EB11C7FF7}"/>
              </a:ext>
            </a:extLst>
          </p:cNvPr>
          <p:cNvSpPr txBox="1"/>
          <p:nvPr/>
        </p:nvSpPr>
        <p:spPr>
          <a:xfrm>
            <a:off x="2125406" y="435809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F158BA-D916-43F6-87B6-D3909108C136}"/>
              </a:ext>
            </a:extLst>
          </p:cNvPr>
          <p:cNvSpPr/>
          <p:nvPr/>
        </p:nvSpPr>
        <p:spPr>
          <a:xfrm>
            <a:off x="1215373" y="1780558"/>
            <a:ext cx="4271028" cy="4572488"/>
          </a:xfrm>
          <a:prstGeom prst="rect">
            <a:avLst/>
          </a:prstGeom>
          <a:solidFill>
            <a:srgbClr val="23A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58D274-4238-485F-A34D-52BC2EA5C5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14" y="1867780"/>
            <a:ext cx="4068660" cy="4387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307019-6C70-45A7-82A9-9A7A605776A0}"/>
              </a:ext>
            </a:extLst>
          </p:cNvPr>
          <p:cNvSpPr txBox="1"/>
          <p:nvPr/>
        </p:nvSpPr>
        <p:spPr>
          <a:xfrm>
            <a:off x="846821" y="352574"/>
            <a:ext cx="661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#Scene_1, #Scene_2-1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 현황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그림 2" descr="C:/Users/zlzls/AppData/Roaming/PolarisOffice/ETemp/24000_19515512/fImage27337482148707.png">
            <a:extLst>
              <a:ext uri="{FF2B5EF4-FFF2-40B4-BE49-F238E27FC236}">
                <a16:creationId xmlns:a16="http://schemas.microsoft.com/office/drawing/2014/main" id="{0B717EF8-0D99-49A2-96F8-0BE5FBB2A5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02" y="1883793"/>
            <a:ext cx="4082840" cy="4358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ADFF0-B3D6-43D2-AEEE-3AEE9F8EA833}"/>
              </a:ext>
            </a:extLst>
          </p:cNvPr>
          <p:cNvSpPr txBox="1"/>
          <p:nvPr/>
        </p:nvSpPr>
        <p:spPr>
          <a:xfrm>
            <a:off x="1215373" y="1300949"/>
            <a:ext cx="261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# Scene_1</a:t>
            </a:r>
            <a:endParaRPr lang="ko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559DE4-68B0-4649-AC55-47A68F797DFE}"/>
              </a:ext>
            </a:extLst>
          </p:cNvPr>
          <p:cNvSpPr txBox="1"/>
          <p:nvPr/>
        </p:nvSpPr>
        <p:spPr>
          <a:xfrm>
            <a:off x="6146334" y="1285072"/>
            <a:ext cx="218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#Scene_2-1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045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310</ep:Words>
  <ep:PresentationFormat>와이드스크린</ep:PresentationFormat>
  <ep:Paragraphs>100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PowerPoint 프레젠테이션</vt:lpstr>
      <vt:lpstr>PowerPoint 프레젠테이션</vt:lpstr>
      <vt:lpstr>슬라이드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 Saebyeol</dc:creator>
  <cp:lastModifiedBy>zlzls</cp:lastModifiedBy>
  <dcterms:modified xsi:type="dcterms:W3CDTF">2021-05-17T06:55:06.518</dcterms:modified>
  <cp:revision>94</cp:revision>
  <dc:title>PowerPoint 프레젠테이션</dc:title>
  <cp:version>9.102.66.42778</cp:version>
</cp:coreProperties>
</file>